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077" y="1827967"/>
            <a:ext cx="7842647" cy="3281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OrangeHRM </a:t>
            </a:r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0A988B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Automation</a:t>
            </a:r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Framework</a:t>
            </a:r>
            <a:endParaRPr lang="en-US" sz="6850" dirty="0"/>
          </a:p>
        </p:txBody>
      </p:sp>
      <p:sp>
        <p:nvSpPr>
          <p:cNvPr id="4" name="Text 1"/>
          <p:cNvSpPr/>
          <p:nvPr/>
        </p:nvSpPr>
        <p:spPr>
          <a:xfrm>
            <a:off x="6137077" y="5387935"/>
            <a:ext cx="6698813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QA Team Automation Excellence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6137077" y="6104096"/>
            <a:ext cx="78426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automation solution for core OrangeHRM modules built by our dedicated QA team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398" y="728067"/>
            <a:ext cx="10693956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Challenges, Solutions &amp; Achievements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06398" y="1402437"/>
            <a:ext cx="3861078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&amp; Solutions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06398" y="2061210"/>
            <a:ext cx="6507837" cy="1190030"/>
          </a:xfrm>
          <a:prstGeom prst="roundRect">
            <a:avLst>
              <a:gd name="adj" fmla="val 9221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3538" y="2061210"/>
            <a:ext cx="91440" cy="1190030"/>
          </a:xfrm>
          <a:prstGeom prst="roundRect">
            <a:avLst>
              <a:gd name="adj" fmla="val 33111"/>
            </a:avLst>
          </a:prstGeom>
          <a:solidFill>
            <a:srgbClr val="0A988B"/>
          </a:solidFill>
          <a:ln/>
        </p:spPr>
      </p:sp>
      <p:sp>
        <p:nvSpPr>
          <p:cNvPr id="6" name="Text 4"/>
          <p:cNvSpPr/>
          <p:nvPr/>
        </p:nvSpPr>
        <p:spPr>
          <a:xfrm>
            <a:off x="999649" y="2285881"/>
            <a:ext cx="334827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Web Elements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99649" y="2703671"/>
            <a:ext cx="598991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robust locator strategies and dynamic XPath expressions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6046" y="2061210"/>
            <a:ext cx="6507956" cy="1190030"/>
          </a:xfrm>
          <a:prstGeom prst="roundRect">
            <a:avLst>
              <a:gd name="adj" fmla="val 9221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3186" y="2061210"/>
            <a:ext cx="91440" cy="1190030"/>
          </a:xfrm>
          <a:prstGeom prst="roundRect">
            <a:avLst>
              <a:gd name="adj" fmla="val 33111"/>
            </a:avLst>
          </a:prstGeom>
          <a:solidFill>
            <a:srgbClr val="0A988B"/>
          </a:solidFill>
          <a:ln/>
        </p:spPr>
      </p:sp>
      <p:sp>
        <p:nvSpPr>
          <p:cNvPr id="10" name="Text 8"/>
          <p:cNvSpPr/>
          <p:nvPr/>
        </p:nvSpPr>
        <p:spPr>
          <a:xfrm>
            <a:off x="7709297" y="2285881"/>
            <a:ext cx="284618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Slow Loading Pages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709297" y="2703671"/>
            <a:ext cx="599003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Solved with explicit waits and proper synchronization techniques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6398" y="3453051"/>
            <a:ext cx="6507837" cy="1190030"/>
          </a:xfrm>
          <a:prstGeom prst="roundRect">
            <a:avLst>
              <a:gd name="adj" fmla="val 9221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83538" y="3453051"/>
            <a:ext cx="91440" cy="1190030"/>
          </a:xfrm>
          <a:prstGeom prst="roundRect">
            <a:avLst>
              <a:gd name="adj" fmla="val 33111"/>
            </a:avLst>
          </a:prstGeom>
          <a:solidFill>
            <a:srgbClr val="0A988B"/>
          </a:solidFill>
          <a:ln/>
        </p:spPr>
      </p:sp>
      <p:sp>
        <p:nvSpPr>
          <p:cNvPr id="14" name="Text 12"/>
          <p:cNvSpPr/>
          <p:nvPr/>
        </p:nvSpPr>
        <p:spPr>
          <a:xfrm>
            <a:off x="999649" y="3677722"/>
            <a:ext cx="257615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Repetitive Actions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99649" y="4095512"/>
            <a:ext cx="598991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Solved with reusable utilities and helper methods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6046" y="3453051"/>
            <a:ext cx="6507956" cy="1190030"/>
          </a:xfrm>
          <a:prstGeom prst="roundRect">
            <a:avLst>
              <a:gd name="adj" fmla="val 9221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3186" y="3453051"/>
            <a:ext cx="91440" cy="1190030"/>
          </a:xfrm>
          <a:prstGeom prst="roundRect">
            <a:avLst>
              <a:gd name="adj" fmla="val 33111"/>
            </a:avLst>
          </a:prstGeom>
          <a:solidFill>
            <a:srgbClr val="0A988B"/>
          </a:solidFill>
          <a:ln/>
        </p:spPr>
      </p:sp>
      <p:sp>
        <p:nvSpPr>
          <p:cNvPr id="18" name="Text 16"/>
          <p:cNvSpPr/>
          <p:nvPr/>
        </p:nvSpPr>
        <p:spPr>
          <a:xfrm>
            <a:off x="7709297" y="3677722"/>
            <a:ext cx="396335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POM Structure Consistency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709297" y="4095512"/>
            <a:ext cx="599003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Maintained clean architecture across all 3 modules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06398" y="4945737"/>
            <a:ext cx="4938712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Results &amp; Achievements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06398" y="5604510"/>
            <a:ext cx="132176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 automation coverage for Login, PIM, Admin modules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06398" y="5998012"/>
            <a:ext cx="132176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 and scalable Page Object Model architecture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06398" y="6391513"/>
            <a:ext cx="132176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Strong teamwork and clear task division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06398" y="6785015"/>
            <a:ext cx="132176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 test pass rate across all scenarios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06398" y="7178516"/>
            <a:ext cx="1321760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Ready to expand automation to more modules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41120"/>
            <a:ext cx="615041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Introduction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23887"/>
            <a:ext cx="4158734" cy="2841188"/>
          </a:xfrm>
          <a:prstGeom prst="roundRect">
            <a:avLst>
              <a:gd name="adj" fmla="val 1264"/>
            </a:avLst>
          </a:prstGeom>
          <a:solidFill>
            <a:srgbClr val="304755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76320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74445" y="2960608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7205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Ahmed Ali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21612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Automation Tester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039" y="4742736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Login Module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2523887"/>
            <a:ext cx="4158734" cy="2841188"/>
          </a:xfrm>
          <a:prstGeom prst="roundRect">
            <a:avLst>
              <a:gd name="adj" fmla="val 1264"/>
            </a:avLst>
          </a:prstGeom>
          <a:solidFill>
            <a:srgbClr val="304755"/>
          </a:solidFill>
          <a:ln/>
        </p:spPr>
      </p:sp>
      <p:sp>
        <p:nvSpPr>
          <p:cNvPr id="10" name="Shape 7"/>
          <p:cNvSpPr/>
          <p:nvPr/>
        </p:nvSpPr>
        <p:spPr>
          <a:xfrm>
            <a:off x="5475089" y="276320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2495" y="2960608"/>
            <a:ext cx="323136" cy="3231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5089" y="37205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Kerolos Samuel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5089" y="421612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Automation Tester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5475089" y="4742736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PIM Module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9633823" y="2523887"/>
            <a:ext cx="4158853" cy="2841188"/>
          </a:xfrm>
          <a:prstGeom prst="roundRect">
            <a:avLst>
              <a:gd name="adj" fmla="val 1264"/>
            </a:avLst>
          </a:prstGeom>
          <a:solidFill>
            <a:srgbClr val="304755"/>
          </a:solidFill>
          <a:ln/>
        </p:spPr>
      </p:sp>
      <p:sp>
        <p:nvSpPr>
          <p:cNvPr id="16" name="Shape 12"/>
          <p:cNvSpPr/>
          <p:nvPr/>
        </p:nvSpPr>
        <p:spPr>
          <a:xfrm>
            <a:off x="9873139" y="276320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0544" y="2960608"/>
            <a:ext cx="323136" cy="32313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73139" y="37205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Mohamed Goda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73139" y="4216122"/>
            <a:ext cx="3680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Automation Tester</a:t>
            </a:r>
            <a:endParaRPr lang="en-US" sz="1850" dirty="0"/>
          </a:p>
        </p:txBody>
      </p:sp>
      <p:sp>
        <p:nvSpPr>
          <p:cNvPr id="20" name="Text 15"/>
          <p:cNvSpPr/>
          <p:nvPr/>
        </p:nvSpPr>
        <p:spPr>
          <a:xfrm>
            <a:off x="9873139" y="4742736"/>
            <a:ext cx="3680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Admin Module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837724" y="5724049"/>
            <a:ext cx="411563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Tools &amp; Technologies</a:t>
            </a:r>
            <a:endParaRPr lang="en-US" sz="2650" dirty="0"/>
          </a:p>
        </p:txBody>
      </p:sp>
      <p:sp>
        <p:nvSpPr>
          <p:cNvPr id="22" name="Text 17"/>
          <p:cNvSpPr/>
          <p:nvPr/>
        </p:nvSpPr>
        <p:spPr>
          <a:xfrm>
            <a:off x="837724" y="650533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Java, Selenium WebDriver, TestNG, Maven, Page Object Model (POM), IntelliJ IDEA, GitHub, Apache POI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2922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52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664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 core OrangeHRM modules (Login, PIM, Admin)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7752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3664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 reliability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8332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manual testing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29994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scalable automation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7666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Follow clean POM architecture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5592366"/>
            <a:ext cx="360640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Framework Stack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37724" y="637365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Framework built using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 + Selenium + TestNG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using Page Object Model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713" y="441365"/>
            <a:ext cx="8312229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Automation Framework Architecture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59713" y="1231583"/>
            <a:ext cx="13510974" cy="959525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2573" y="1254442"/>
            <a:ext cx="639723" cy="913805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782479" y="1561386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82197" y="1414343"/>
            <a:ext cx="188154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Page Objects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382197" y="1745337"/>
            <a:ext cx="1250573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src/test/java/pages → Login, PIM, Admin page classes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59713" y="2351008"/>
            <a:ext cx="13510974" cy="959525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82573" y="2373868"/>
            <a:ext cx="639723" cy="913805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782479" y="2680811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82197" y="2533769"/>
            <a:ext cx="188154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Classes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382197" y="2864763"/>
            <a:ext cx="1250573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src/test/java/tests → Test scenarios for each module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59713" y="3470434"/>
            <a:ext cx="13510974" cy="959525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82573" y="3493294"/>
            <a:ext cx="639723" cy="913805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5" name="Text 13"/>
          <p:cNvSpPr/>
          <p:nvPr/>
        </p:nvSpPr>
        <p:spPr>
          <a:xfrm>
            <a:off x="782479" y="3800237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382197" y="3653195"/>
            <a:ext cx="188154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Utilities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382197" y="3984188"/>
            <a:ext cx="1250573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src/main/java/utils → Helpers, waits, actions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559713" y="4589859"/>
            <a:ext cx="13510974" cy="959525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82573" y="4612719"/>
            <a:ext cx="639723" cy="913805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20" name="Text 18"/>
          <p:cNvSpPr/>
          <p:nvPr/>
        </p:nvSpPr>
        <p:spPr>
          <a:xfrm>
            <a:off x="782479" y="4919663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82197" y="4772620"/>
            <a:ext cx="188154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Data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382197" y="5103614"/>
            <a:ext cx="1250573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src/test/resources/testdata → Excel or JSON data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59713" y="5709285"/>
            <a:ext cx="13510974" cy="959525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82573" y="5732145"/>
            <a:ext cx="639723" cy="913805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25" name="Text 23"/>
          <p:cNvSpPr/>
          <p:nvPr/>
        </p:nvSpPr>
        <p:spPr>
          <a:xfrm>
            <a:off x="782479" y="6039088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382197" y="5892046"/>
            <a:ext cx="2188488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Base Configuration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1382197" y="6223040"/>
            <a:ext cx="1250573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BaseTest → WebDriver setup, configuration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559713" y="6828711"/>
            <a:ext cx="13510974" cy="959525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82573" y="6851571"/>
            <a:ext cx="639723" cy="913805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30" name="Text 28"/>
          <p:cNvSpPr/>
          <p:nvPr/>
        </p:nvSpPr>
        <p:spPr>
          <a:xfrm>
            <a:off x="782479" y="7158514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382197" y="7011472"/>
            <a:ext cx="188154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Execution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1382197" y="7342465"/>
            <a:ext cx="12505730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TestNG XML → Test execution flow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361" y="739378"/>
            <a:ext cx="5561052" cy="507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Module 1: Login Module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4361" y="1316355"/>
            <a:ext cx="3704987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Ahmed Ali – Automation Tester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04361" y="1829157"/>
            <a:ext cx="388501" cy="38850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676692" y="1871008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65503" y="1888450"/>
            <a:ext cx="2510790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LoginPage Structure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165503" y="2245876"/>
            <a:ext cx="73741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Organized page object with locators and methods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4361" y="2867382"/>
            <a:ext cx="388501" cy="38850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676692" y="2909233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165503" y="2926675"/>
            <a:ext cx="203156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Scenarios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165503" y="3284101"/>
            <a:ext cx="73741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Valid login, Invalid login, Error message validation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4361" y="3905607"/>
            <a:ext cx="388501" cy="38850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76692" y="3947458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165503" y="3964900"/>
            <a:ext cx="2112050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Locator Strategy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165503" y="4322326"/>
            <a:ext cx="73741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ID, CSS, XPath for element identification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4361" y="4943832"/>
            <a:ext cx="388501" cy="38850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8" name="Text 15"/>
          <p:cNvSpPr/>
          <p:nvPr/>
        </p:nvSpPr>
        <p:spPr>
          <a:xfrm>
            <a:off x="676692" y="4985683"/>
            <a:ext cx="24372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165503" y="5003125"/>
            <a:ext cx="299239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Assertions &amp; Verification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165503" y="5360551"/>
            <a:ext cx="73741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validation steps for each scenario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04361" y="5895737"/>
            <a:ext cx="330422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&amp; Solutions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604361" y="6632138"/>
            <a:ext cx="365617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Validation Messages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604361" y="7058620"/>
            <a:ext cx="375701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Handled with explicit waits and dynamic locators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4790242" y="6632138"/>
            <a:ext cx="203156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Timing Issues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4790242" y="7058620"/>
            <a:ext cx="375701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Resolved using explicit waits instead of hard sleeps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756" y="564118"/>
            <a:ext cx="6260544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Module 2: PIM Module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16756" y="1248251"/>
            <a:ext cx="51744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Kerolos Samuel – Automation Tester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16756" y="1631394"/>
            <a:ext cx="4652248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Page Objects Implemented</a:t>
            </a:r>
            <a:endParaRPr lang="en-US" sz="2250" dirty="0"/>
          </a:p>
        </p:txBody>
      </p:sp>
      <p:sp>
        <p:nvSpPr>
          <p:cNvPr id="5" name="Shape 3"/>
          <p:cNvSpPr/>
          <p:nvPr/>
        </p:nvSpPr>
        <p:spPr>
          <a:xfrm>
            <a:off x="716756" y="2299930"/>
            <a:ext cx="4262438" cy="1161336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921544" y="2504718"/>
            <a:ext cx="24093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PimPage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21544" y="2928818"/>
            <a:ext cx="385286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 PIM module page object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3981" y="2299930"/>
            <a:ext cx="4262438" cy="1161336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5388769" y="2504718"/>
            <a:ext cx="27191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AddEmployeePage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88769" y="2928818"/>
            <a:ext cx="385286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Employee creation functionality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51206" y="2299930"/>
            <a:ext cx="4262438" cy="1161336"/>
          </a:xfrm>
          <a:prstGeom prst="roundRect">
            <a:avLst>
              <a:gd name="adj" fmla="val 2645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9855994" y="2504718"/>
            <a:ext cx="267152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EmployeeListPage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55994" y="2928818"/>
            <a:ext cx="385286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Employee listing and search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6756" y="3768447"/>
            <a:ext cx="396454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Cases Automated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716756" y="4436983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 Employee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16756" y="4836319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Search Employee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6756" y="5235654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Edit Employee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6756" y="5634990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Delete Employee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6756" y="6034326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Filter and advanced search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6756" y="6669167"/>
            <a:ext cx="4542949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 Highlights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716756" y="7337703"/>
            <a:ext cx="1319688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Locator strategies for dynamic tables, reusable methods, explicit waits, actions, and data-driven testing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777716"/>
            <a:ext cx="7474744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Module 3: Admin Module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4858" y="1507808"/>
            <a:ext cx="564237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Mohamed Goda – Automation Tester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64858" y="1916430"/>
            <a:ext cx="513326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 Page Responsibilities</a:t>
            </a:r>
            <a:endParaRPr lang="en-US" sz="2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6773" y="2636460"/>
            <a:ext cx="327779" cy="3277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4946" y="262973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 User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74946" y="3082052"/>
            <a:ext cx="570368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new user accounts with roles and permissions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3680" y="2636460"/>
            <a:ext cx="327779" cy="3277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61853" y="262973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Search User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8161853" y="3082052"/>
            <a:ext cx="570368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Locate users by various criteria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773" y="3875306"/>
            <a:ext cx="327779" cy="32777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474946" y="386857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Edit User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474946" y="4320897"/>
            <a:ext cx="570368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Modify user details and access levels</a:t>
            </a:r>
            <a:endParaRPr lang="en-US" sz="17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3680" y="3875306"/>
            <a:ext cx="327779" cy="32777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161853" y="386857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Delete User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8161853" y="4320897"/>
            <a:ext cx="570368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Remove user accounts from system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764858" y="4998244"/>
            <a:ext cx="471689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Implementation</a:t>
            </a:r>
            <a:endParaRPr lang="en-US" sz="2400" dirty="0"/>
          </a:p>
        </p:txBody>
      </p:sp>
      <p:sp>
        <p:nvSpPr>
          <p:cNvPr id="18" name="Text 12"/>
          <p:cNvSpPr/>
          <p:nvPr/>
        </p:nvSpPr>
        <p:spPr>
          <a:xfrm>
            <a:off x="764858" y="5711547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Locating dynamic table rows, handling dropdowns and user roles, managing complex interactions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64858" y="6388894"/>
            <a:ext cx="418064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&amp; Solutions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764858" y="7102197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 table elements handled with robust locator strategies, dropdown selections managed with explicit waits and action chains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5246489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Cases Summary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613172" y="1347549"/>
            <a:ext cx="13404056" cy="2038826"/>
          </a:xfrm>
          <a:prstGeom prst="roundRect">
            <a:avLst>
              <a:gd name="adj" fmla="val 12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0792" y="1355169"/>
            <a:ext cx="13388816" cy="5058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96052" y="1467922"/>
            <a:ext cx="406419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Team Member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218152" y="1467922"/>
            <a:ext cx="406038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Module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9636443" y="1467922"/>
            <a:ext cx="4198025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Cases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20792" y="1861066"/>
            <a:ext cx="13388816" cy="5058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96052" y="1973818"/>
            <a:ext cx="406419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Ahmed Ali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5218152" y="1973818"/>
            <a:ext cx="406038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Login Module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636443" y="1973818"/>
            <a:ext cx="4198025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 scenarios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20792" y="2366962"/>
            <a:ext cx="13388816" cy="5058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96052" y="2479715"/>
            <a:ext cx="406419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Kerolos Samuel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5218152" y="2479715"/>
            <a:ext cx="406038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PIM Module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9636443" y="2479715"/>
            <a:ext cx="4198025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scenarios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20792" y="2872859"/>
            <a:ext cx="13388816" cy="5058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96052" y="2985611"/>
            <a:ext cx="406419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Mohamed Goda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5218152" y="2985611"/>
            <a:ext cx="406038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Admin Module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9636443" y="2985611"/>
            <a:ext cx="4198025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 scenarios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13172" y="3649147"/>
            <a:ext cx="288369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Coverage Overview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1696403" y="5359837"/>
            <a:ext cx="2155150" cy="438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3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340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944" y="4264819"/>
            <a:ext cx="2628305" cy="262830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743432" y="7111960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Login Tests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13172" y="7474625"/>
            <a:ext cx="432196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Ahmed Ali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6237446" y="5359837"/>
            <a:ext cx="2155150" cy="438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3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3400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988" y="4264819"/>
            <a:ext cx="2628305" cy="2628305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6284357" y="7111960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PIM Tests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5154097" y="7474625"/>
            <a:ext cx="432208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Kerolos Samuel</a:t>
            </a:r>
            <a:endParaRPr lang="en-US" sz="1350" dirty="0"/>
          </a:p>
        </p:txBody>
      </p:sp>
      <p:sp>
        <p:nvSpPr>
          <p:cNvPr id="29" name="Text 25"/>
          <p:cNvSpPr/>
          <p:nvPr/>
        </p:nvSpPr>
        <p:spPr>
          <a:xfrm>
            <a:off x="10778490" y="5359837"/>
            <a:ext cx="2155150" cy="438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3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3400" dirty="0"/>
          </a:p>
        </p:txBody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32" y="4264819"/>
            <a:ext cx="2628305" cy="2628305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10825401" y="7111960"/>
            <a:ext cx="206144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 Tests</a:t>
            </a:r>
            <a:endParaRPr lang="en-US" sz="1600" dirty="0"/>
          </a:p>
        </p:txBody>
      </p:sp>
      <p:sp>
        <p:nvSpPr>
          <p:cNvPr id="32" name="Text 27"/>
          <p:cNvSpPr/>
          <p:nvPr/>
        </p:nvSpPr>
        <p:spPr>
          <a:xfrm>
            <a:off x="9695140" y="7474625"/>
            <a:ext cx="432208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Mohamed Goda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713" y="441365"/>
            <a:ext cx="3763208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Execution Flow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713" y="1231583"/>
            <a:ext cx="479703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99317" y="1391483"/>
            <a:ext cx="2065734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Launch WebDriver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199317" y="1722477"/>
            <a:ext cx="1287137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Initialize browser and navigate to OrangeHRM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05" y="2351008"/>
            <a:ext cx="47970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39108" y="2510909"/>
            <a:ext cx="188154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Login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439108" y="2841903"/>
            <a:ext cx="1263157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Authenticate with valid credentials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16" y="3470434"/>
            <a:ext cx="479703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9019" y="3630335"/>
            <a:ext cx="1920002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Navigate Module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679019" y="3961328"/>
            <a:ext cx="12391668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Access requested module (Login, PIM, or Admin)</a:t>
            </a:r>
            <a:endParaRPr lang="en-US" sz="12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327" y="4589859"/>
            <a:ext cx="47970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8930" y="4749760"/>
            <a:ext cx="1948220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Execute Scenario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918930" y="5080754"/>
            <a:ext cx="12151757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 automated test case steps</a:t>
            </a:r>
            <a:endParaRPr lang="en-US" sz="12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16" y="5709285"/>
            <a:ext cx="479703" cy="1143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9019" y="5869186"/>
            <a:ext cx="188154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Validate Results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679019" y="6200180"/>
            <a:ext cx="12391668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Assert expected outcomes</a:t>
            </a:r>
            <a:endParaRPr lang="en-US" sz="12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05" y="6828711"/>
            <a:ext cx="479703" cy="11430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39108" y="6988612"/>
            <a:ext cx="2012037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Generate Reports</a:t>
            </a:r>
            <a:endParaRPr lang="en-US" sz="1450" dirty="0"/>
          </a:p>
        </p:txBody>
      </p:sp>
      <p:sp>
        <p:nvSpPr>
          <p:cNvPr id="20" name="Text 12"/>
          <p:cNvSpPr/>
          <p:nvPr/>
        </p:nvSpPr>
        <p:spPr>
          <a:xfrm>
            <a:off x="1439108" y="7319605"/>
            <a:ext cx="1263157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TestNG reports with detailed results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2025-11-20T21:52:23Z</dcterms:created>
  <dcterms:modified xsi:type="dcterms:W3CDTF">2025-11-20T21:52:23Z</dcterms:modified>
</cp:coreProperties>
</file>